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4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9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7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4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4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4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0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3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36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7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8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7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0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mc:AlternateContent xmlns:mc="http://schemas.openxmlformats.org/markup-compatibility/2006">
    <mc:Choice xmlns:p14="http://schemas.microsoft.com/office/powerpoint/2010/main" Requires="p14">
      <p:transition p14:dur="10" advClick="0">
        <p:fade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Dia Internacional da Pessoa com Deficiência </a:t>
            </a:r>
            <a:endParaRPr lang="pt-PT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92398" y="3846170"/>
            <a:ext cx="6815669" cy="56619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200" dirty="0" smtClean="0"/>
              <a:t>3 de dezembro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83675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fade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7563" y="5213022"/>
            <a:ext cx="2234665" cy="907522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Stephen </a:t>
            </a:r>
            <a:r>
              <a:rPr lang="pt-PT" b="1" dirty="0" err="1"/>
              <a:t>Hawking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65915" y="875761"/>
            <a:ext cx="6233375" cy="5048518"/>
          </a:xfrm>
        </p:spPr>
        <p:txBody>
          <a:bodyPr>
            <a:noAutofit/>
          </a:bodyPr>
          <a:lstStyle/>
          <a:p>
            <a:r>
              <a:rPr lang="pt-BR" sz="2500" dirty="0">
                <a:solidFill>
                  <a:schemeClr val="tx1"/>
                </a:solidFill>
              </a:rPr>
              <a:t>Stephen Hawking </a:t>
            </a:r>
            <a:r>
              <a:rPr lang="pt-BR" sz="2500" dirty="0"/>
              <a:t>que nasceu em 1942, é um famoso físico teórico e </a:t>
            </a:r>
            <a:r>
              <a:rPr lang="pt-BR" sz="2500" dirty="0" err="1"/>
              <a:t>cosmólogo</a:t>
            </a:r>
            <a:r>
              <a:rPr lang="pt-BR" sz="2500" dirty="0"/>
              <a:t> britânico e um dos mais consagrados cientistas da atualidade.                                </a:t>
            </a:r>
            <a:endParaRPr lang="pt-PT" sz="2500" dirty="0"/>
          </a:p>
          <a:p>
            <a:r>
              <a:rPr lang="pt-BR" sz="2500" dirty="0"/>
              <a:t>Hawking tem uma doença neurológica chamada Esclerose Amiotrófica Lateral. Os sintomas apareceram quando ele era um estudante universitário em Cambridge. Os seus movimentos foram comprometidos gradualmente, mas a sua capacidade intelectual está intacta e ele faz questão que todos saibam disso com as suas grandes realizações.</a:t>
            </a:r>
            <a:endParaRPr lang="pt-PT" sz="2500" dirty="0"/>
          </a:p>
        </p:txBody>
      </p:sp>
      <p:pic>
        <p:nvPicPr>
          <p:cNvPr id="1026" name="Imagem 4" descr="incriveis pessoas defic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" b="-49"/>
          <a:stretch>
            <a:fillRect/>
          </a:stretch>
        </p:blipFill>
        <p:spPr bwMode="auto">
          <a:xfrm>
            <a:off x="6961164" y="1004552"/>
            <a:ext cx="4417454" cy="44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0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5000">
        <p:fade/>
      </p:transition>
    </mc:Choice>
    <mc:Fallback>
      <p:transition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96286" y="996286"/>
            <a:ext cx="6209731" cy="4926841"/>
          </a:xfrm>
        </p:spPr>
        <p:txBody>
          <a:bodyPr>
            <a:normAutofit/>
          </a:bodyPr>
          <a:lstStyle/>
          <a:p>
            <a:r>
              <a:rPr lang="pt-PT" sz="2800" dirty="0"/>
              <a:t>Nascida nos EUA, ela provou que deficiências sensoriais não impedem a obtenção do sucesso. Helen </a:t>
            </a:r>
            <a:r>
              <a:rPr lang="pt-PT" sz="2800" dirty="0" err="1"/>
              <a:t>Keller</a:t>
            </a:r>
            <a:r>
              <a:rPr lang="pt-PT" sz="2800" dirty="0"/>
              <a:t> ficou cega e surda, desde tenra idade, devido a uma doença diagnosticada na época como "febre cerebral" (hoje acredita-se que tenha sido (escarlatina), o que não a impediu de se ter tornado uma célebre escritora, filósofa e conferencista, e de ter desenvolvido um extenso trabalho em favor das pessoas portadoras de </a:t>
            </a:r>
            <a:r>
              <a:rPr lang="pt-PT" sz="2800" dirty="0" smtClean="0"/>
              <a:t>deficiência.</a:t>
            </a:r>
            <a:endParaRPr lang="pt-PT" sz="2800" dirty="0"/>
          </a:p>
          <a:p>
            <a:endParaRPr lang="pt-PT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167561" y="5210098"/>
            <a:ext cx="2367357" cy="20664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b="1" dirty="0" smtClean="0"/>
              <a:t>Helen </a:t>
            </a:r>
            <a:r>
              <a:rPr lang="pt-PT" b="1" dirty="0" err="1" smtClean="0"/>
              <a:t>Keller</a:t>
            </a:r>
            <a:endParaRPr lang="pt-PT" b="1" dirty="0" smtClean="0"/>
          </a:p>
          <a:p>
            <a:r>
              <a:rPr lang="pt-PT" b="1" dirty="0"/>
              <a:t>(1880-1968)</a:t>
            </a:r>
            <a:endParaRPr lang="pt-PT" dirty="0"/>
          </a:p>
          <a:p>
            <a:endParaRPr lang="pt-PT" b="1" dirty="0" smtClean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50" name="il_fi" descr="http://grade5bookreports.wikispaces.com/file/view/helen-keller.jpg/284158838/helen-k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07" y="1438908"/>
            <a:ext cx="4361175" cy="3633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0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2000">
        <p:fade/>
      </p:transition>
    </mc:Choice>
    <mc:Fallback>
      <p:transition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5802" y="1397269"/>
            <a:ext cx="6241816" cy="4398225"/>
          </a:xfrm>
        </p:spPr>
        <p:txBody>
          <a:bodyPr>
            <a:normAutofit/>
          </a:bodyPr>
          <a:lstStyle/>
          <a:p>
            <a:r>
              <a:rPr lang="pt-PT" dirty="0"/>
              <a:t>Ficou cego de um olho aos três anos de idade em consequência de um acidente. Pouco tempo depois, perdeu a visão do outro olho por causa de uma infeção. Frequentou um instituto para cegos, onde foi depois professor. Inventou um método de escrita e leitura para cegos, que ficou conhecido como alfabeto Braille e que é usado em todo o mundo.  </a:t>
            </a:r>
            <a:br>
              <a:rPr lang="pt-PT" dirty="0"/>
            </a:br>
            <a:endParaRPr lang="pt-PT" dirty="0"/>
          </a:p>
        </p:txBody>
      </p:sp>
      <p:pic>
        <p:nvPicPr>
          <p:cNvPr id="3074" name="il_fi" descr="http://www.oficinadelivros.com.br/blog/wp-content/uploads/2010/09/Louis-Brail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65" b="9246"/>
          <a:stretch/>
        </p:blipFill>
        <p:spPr bwMode="auto">
          <a:xfrm>
            <a:off x="7177618" y="1010903"/>
            <a:ext cx="4452005" cy="4784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219941" y="4991160"/>
            <a:ext cx="2367357" cy="20664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b="1" dirty="0" smtClean="0"/>
              <a:t>Louis Braille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596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9000">
        <p:fade/>
      </p:transition>
    </mc:Choice>
    <mc:Fallback>
      <p:transition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402745" y="4939565"/>
            <a:ext cx="2623389" cy="907522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Andrea</a:t>
            </a:r>
            <a:r>
              <a:rPr lang="pt-PT" b="1" dirty="0" smtClean="0"/>
              <a:t> </a:t>
            </a:r>
            <a:r>
              <a:rPr lang="pt-PT" b="1" dirty="0" err="1" smtClean="0"/>
              <a:t>Bocelli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66610" y="1967542"/>
            <a:ext cx="6241816" cy="3531734"/>
          </a:xfrm>
        </p:spPr>
        <p:txBody>
          <a:bodyPr>
            <a:noAutofit/>
          </a:bodyPr>
          <a:lstStyle/>
          <a:p>
            <a:r>
              <a:rPr lang="pt-PT" sz="2800" dirty="0" err="1"/>
              <a:t>Andrea</a:t>
            </a:r>
            <a:r>
              <a:rPr lang="pt-PT" sz="2800" dirty="0"/>
              <a:t> </a:t>
            </a:r>
            <a:r>
              <a:rPr lang="pt-PT" sz="2800" dirty="0" err="1"/>
              <a:t>Bocelli</a:t>
            </a:r>
            <a:r>
              <a:rPr lang="pt-PT" sz="2800" dirty="0"/>
              <a:t>, nascido em 1958, é um tenor, compositor e produtor musical italiano. </a:t>
            </a:r>
            <a:r>
              <a:rPr lang="pt-PT" sz="2800" dirty="0" err="1"/>
              <a:t>Bocelli</a:t>
            </a:r>
            <a:r>
              <a:rPr lang="pt-PT" sz="2800" dirty="0"/>
              <a:t> nasceu com problemas de visão, mas quando aos 12 anos lhe acertaram com uma bola na cabeça, a jogar futebol, perdeu definitivamente a visão. </a:t>
            </a:r>
          </a:p>
          <a:p>
            <a:endParaRPr lang="pt-PT" sz="2800" dirty="0"/>
          </a:p>
        </p:txBody>
      </p:sp>
      <p:pic>
        <p:nvPicPr>
          <p:cNvPr id="4098" name="il_fi" descr="http://www.aidinvaziri.com/uploaded_images/bocelli-739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6" y="976708"/>
            <a:ext cx="3227258" cy="4429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3000">
        <p:fade/>
      </p:transition>
    </mc:Choice>
    <mc:Fallback>
      <p:transition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460768" y="4819694"/>
            <a:ext cx="2623389" cy="907522"/>
          </a:xfrm>
        </p:spPr>
        <p:txBody>
          <a:bodyPr>
            <a:normAutofit/>
          </a:bodyPr>
          <a:lstStyle/>
          <a:p>
            <a:r>
              <a:rPr lang="pt-PT" b="1" dirty="0" smtClean="0"/>
              <a:t>Tom </a:t>
            </a:r>
            <a:r>
              <a:rPr lang="pt-PT" b="1" dirty="0" err="1" smtClean="0"/>
              <a:t>Cruise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767365" y="1890272"/>
            <a:ext cx="5248864" cy="1828800"/>
          </a:xfrm>
        </p:spPr>
        <p:txBody>
          <a:bodyPr>
            <a:noAutofit/>
          </a:bodyPr>
          <a:lstStyle/>
          <a:p>
            <a:r>
              <a:rPr lang="pt-PT" sz="3200" dirty="0"/>
              <a:t>Famoso ator americano, nascido em 1962, terá sofrido quando criança de dislexia. Este problema não o tem impedido de ser um bem-sucedido ator e produtor de cinema. </a:t>
            </a:r>
          </a:p>
          <a:p>
            <a:endParaRPr lang="pt-PT" sz="3200" dirty="0"/>
          </a:p>
        </p:txBody>
      </p:sp>
      <p:pic>
        <p:nvPicPr>
          <p:cNvPr id="5122" name="Imagem 1" descr="tom-cru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19" y="1068944"/>
            <a:ext cx="5254888" cy="4204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9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fade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321</Words>
  <Application>Microsoft Office PowerPoint</Application>
  <PresentationFormat>Ecrã Panorâmico</PresentationFormat>
  <Paragraphs>15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Orgânico</vt:lpstr>
      <vt:lpstr>Dia Internacional da Pessoa com Deficiência </vt:lpstr>
      <vt:lpstr>Stephen Hawking</vt:lpstr>
      <vt:lpstr>Apresentação do PowerPoint</vt:lpstr>
      <vt:lpstr>Ficou cego de um olho aos três anos de idade em consequência de um acidente. Pouco tempo depois, perdeu a visão do outro olho por causa de uma infeção. Frequentou um instituto para cegos, onde foi depois professor. Inventou um método de escrita e leitura para cegos, que ficou conhecido como alfabeto Braille e que é usado em todo o mundo.   </vt:lpstr>
      <vt:lpstr>Andrea Bocelli</vt:lpstr>
      <vt:lpstr>Tom Cruise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Rocha</dc:creator>
  <cp:lastModifiedBy>Joana Rocha</cp:lastModifiedBy>
  <cp:revision>5</cp:revision>
  <dcterms:created xsi:type="dcterms:W3CDTF">2015-11-30T17:21:01Z</dcterms:created>
  <dcterms:modified xsi:type="dcterms:W3CDTF">2015-11-30T18:00:20Z</dcterms:modified>
</cp:coreProperties>
</file>